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9B418-F456-13BF-FB2F-2249E141DD6E}" v="45" dt="2025-01-12T09:26:22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96327"/>
  </p:normalViewPr>
  <p:slideViewPr>
    <p:cSldViewPr snapToGrid="0">
      <p:cViewPr varScale="1">
        <p:scale>
          <a:sx n="109" d="100"/>
          <a:sy n="109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s G" userId="ee1d5ac1-228b-4801-a6e5-4f950142f3b4" providerId="ADAL" clId="{95BB065A-BDFF-3F41-9E64-FD0765AA5C61}"/>
    <pc:docChg chg="undo custSel addSld delSld modSld modShowInfo">
      <pc:chgData name="Griffiths G" userId="ee1d5ac1-228b-4801-a6e5-4f950142f3b4" providerId="ADAL" clId="{95BB065A-BDFF-3F41-9E64-FD0765AA5C61}" dt="2022-01-09T16:48:46.205" v="1865"/>
      <pc:docMkLst>
        <pc:docMk/>
      </pc:docMkLst>
      <pc:sldChg chg="addSp delSp modSp mod modTransition setBg modAnim setClrOvrMap">
        <pc:chgData name="Griffiths G" userId="ee1d5ac1-228b-4801-a6e5-4f950142f3b4" providerId="ADAL" clId="{95BB065A-BDFF-3F41-9E64-FD0765AA5C61}" dt="2022-01-09T13:33:41.414" v="1819"/>
        <pc:sldMkLst>
          <pc:docMk/>
          <pc:sldMk cId="1666906745" sldId="256"/>
        </pc:sldMkLst>
      </pc:sldChg>
      <pc:sldChg chg="addSp delSp modSp mod modTransition setBg modAnim setClrOvrMap">
        <pc:chgData name="Griffiths G" userId="ee1d5ac1-228b-4801-a6e5-4f950142f3b4" providerId="ADAL" clId="{95BB065A-BDFF-3F41-9E64-FD0765AA5C61}" dt="2022-01-09T13:57:06.752" v="1825"/>
        <pc:sldMkLst>
          <pc:docMk/>
          <pc:sldMk cId="2119903781" sldId="257"/>
        </pc:sldMkLst>
      </pc:sldChg>
      <pc:sldChg chg="addSp delSp modSp mod modTransition setBg modAnim setClrOvrMap">
        <pc:chgData name="Griffiths G" userId="ee1d5ac1-228b-4801-a6e5-4f950142f3b4" providerId="ADAL" clId="{95BB065A-BDFF-3F41-9E64-FD0765AA5C61}" dt="2022-01-09T13:53:25.672" v="1823"/>
        <pc:sldMkLst>
          <pc:docMk/>
          <pc:sldMk cId="3289090933" sldId="258"/>
        </pc:sldMkLst>
      </pc:sldChg>
      <pc:sldChg chg="addSp delSp modSp mod modTransition setBg modAnim">
        <pc:chgData name="Griffiths G" userId="ee1d5ac1-228b-4801-a6e5-4f950142f3b4" providerId="ADAL" clId="{95BB065A-BDFF-3F41-9E64-FD0765AA5C61}" dt="2022-01-09T13:28:44.430" v="1817"/>
        <pc:sldMkLst>
          <pc:docMk/>
          <pc:sldMk cId="1916275177" sldId="259"/>
        </pc:sldMkLst>
      </pc:sldChg>
      <pc:sldChg chg="addSp delSp modSp mod modTransition setBg modAnim delDesignElem chgLayout">
        <pc:chgData name="Griffiths G" userId="ee1d5ac1-228b-4801-a6e5-4f950142f3b4" providerId="ADAL" clId="{95BB065A-BDFF-3F41-9E64-FD0765AA5C61}" dt="2022-01-09T16:48:46.205" v="1865"/>
        <pc:sldMkLst>
          <pc:docMk/>
          <pc:sldMk cId="14457207" sldId="260"/>
        </pc:sldMkLst>
      </pc:sldChg>
      <pc:sldChg chg="addSp delSp modSp del mod setBg">
        <pc:chgData name="Griffiths G" userId="ee1d5ac1-228b-4801-a6e5-4f950142f3b4" providerId="ADAL" clId="{95BB065A-BDFF-3F41-9E64-FD0765AA5C61}" dt="2022-01-09T16:41:53.830" v="1859" actId="2696"/>
        <pc:sldMkLst>
          <pc:docMk/>
          <pc:sldMk cId="1478508726" sldId="261"/>
        </pc:sldMkLst>
      </pc:sldChg>
      <pc:sldChg chg="addSp delSp modSp mod modTransition setBg modAnim">
        <pc:chgData name="Griffiths G" userId="ee1d5ac1-228b-4801-a6e5-4f950142f3b4" providerId="ADAL" clId="{95BB065A-BDFF-3F41-9E64-FD0765AA5C61}" dt="2022-01-09T13:27:29.952" v="1815"/>
        <pc:sldMkLst>
          <pc:docMk/>
          <pc:sldMk cId="4240494299" sldId="262"/>
        </pc:sldMkLst>
      </pc:sldChg>
      <pc:sldChg chg="addSp delSp add del setBg delDesignElem">
        <pc:chgData name="Griffiths G" userId="ee1d5ac1-228b-4801-a6e5-4f950142f3b4" providerId="ADAL" clId="{95BB065A-BDFF-3F41-9E64-FD0765AA5C61}" dt="2022-01-08T16:13:32.682" v="1742"/>
        <pc:sldMkLst>
          <pc:docMk/>
          <pc:sldMk cId="1617998504" sldId="263"/>
        </pc:sldMkLst>
      </pc:sldChg>
      <pc:sldChg chg="delSp modSp add del mod">
        <pc:chgData name="Griffiths G" userId="ee1d5ac1-228b-4801-a6e5-4f950142f3b4" providerId="ADAL" clId="{95BB065A-BDFF-3F41-9E64-FD0765AA5C61}" dt="2022-01-09T10:00:10.741" v="1795" actId="2696"/>
        <pc:sldMkLst>
          <pc:docMk/>
          <pc:sldMk cId="3305629636" sldId="263"/>
        </pc:sldMkLst>
      </pc:sldChg>
      <pc:sldChg chg="addSp delSp modSp new del mod setBg modClrScheme chgLayout">
        <pc:chgData name="Griffiths G" userId="ee1d5ac1-228b-4801-a6e5-4f950142f3b4" providerId="ADAL" clId="{95BB065A-BDFF-3F41-9E64-FD0765AA5C61}" dt="2022-01-08T16:15:45.125" v="1776" actId="2696"/>
        <pc:sldMkLst>
          <pc:docMk/>
          <pc:sldMk cId="2872429978" sldId="264"/>
        </pc:sldMkLst>
      </pc:sldChg>
    </pc:docChg>
  </pc:docChgLst>
  <pc:docChgLst>
    <pc:chgData name="Griffiths G" userId="S::gary.griffiths@thirskschool.org::ee1d5ac1-228b-4801-a6e5-4f950142f3b4" providerId="AD" clId="Web-{17C9B418-F456-13BF-FB2F-2249E141DD6E}"/>
    <pc:docChg chg="modSld">
      <pc:chgData name="Griffiths G" userId="S::gary.griffiths@thirskschool.org::ee1d5ac1-228b-4801-a6e5-4f950142f3b4" providerId="AD" clId="Web-{17C9B418-F456-13BF-FB2F-2249E141DD6E}" dt="2025-01-12T09:26:22.552" v="45" actId="14100"/>
      <pc:docMkLst>
        <pc:docMk/>
      </pc:docMkLst>
      <pc:sldChg chg="modSp">
        <pc:chgData name="Griffiths G" userId="S::gary.griffiths@thirskschool.org::ee1d5ac1-228b-4801-a6e5-4f950142f3b4" providerId="AD" clId="Web-{17C9B418-F456-13BF-FB2F-2249E141DD6E}" dt="2025-01-12T09:26:22.552" v="45" actId="14100"/>
        <pc:sldMkLst>
          <pc:docMk/>
          <pc:sldMk cId="2119903781" sldId="257"/>
        </pc:sldMkLst>
        <pc:spChg chg="mod">
          <ac:chgData name="Griffiths G" userId="S::gary.griffiths@thirskschool.org::ee1d5ac1-228b-4801-a6e5-4f950142f3b4" providerId="AD" clId="Web-{17C9B418-F456-13BF-FB2F-2249E141DD6E}" dt="2025-01-12T09:26:22.552" v="45" actId="14100"/>
          <ac:spMkLst>
            <pc:docMk/>
            <pc:sldMk cId="2119903781" sldId="257"/>
            <ac:spMk id="3" creationId="{4CDCDE4D-2F4F-4BC3-B79F-285A316BE0E8}"/>
          </ac:spMkLst>
        </pc:spChg>
        <pc:picChg chg="mod">
          <ac:chgData name="Griffiths G" userId="S::gary.griffiths@thirskschool.org::ee1d5ac1-228b-4801-a6e5-4f950142f3b4" providerId="AD" clId="Web-{17C9B418-F456-13BF-FB2F-2249E141DD6E}" dt="2025-01-12T09:24:13.110" v="6" actId="1076"/>
          <ac:picMkLst>
            <pc:docMk/>
            <pc:sldMk cId="2119903781" sldId="257"/>
            <ac:picMk id="6" creationId="{83D0EC61-E3B4-FA44-A3C0-881E7E729C3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Gary.Griffiths@thirskschool.or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Gary.Griffiths@thirskschool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1EA7E-CCE8-4727-84BA-CB394786560E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EC81726-5516-44F1-B25D-E969830423DF}">
      <dgm:prSet custT="1"/>
      <dgm:spPr/>
      <dgm:t>
        <a:bodyPr/>
        <a:lstStyle/>
        <a:p>
          <a:r>
            <a:rPr lang="en-GB" sz="2400" dirty="0"/>
            <a:t>Speak to any of your science teachers</a:t>
          </a:r>
          <a:endParaRPr lang="en-US" sz="2400" dirty="0"/>
        </a:p>
      </dgm:t>
    </dgm:pt>
    <dgm:pt modelId="{B3E003E1-A336-4565-BD8C-0DD9E0D84DE5}" type="parTrans" cxnId="{654A27DE-F5AE-4BBE-9677-954DE2BE19DE}">
      <dgm:prSet/>
      <dgm:spPr/>
      <dgm:t>
        <a:bodyPr/>
        <a:lstStyle/>
        <a:p>
          <a:endParaRPr lang="en-US"/>
        </a:p>
      </dgm:t>
    </dgm:pt>
    <dgm:pt modelId="{345FF75E-9828-4024-AF94-2E560651BBC9}" type="sibTrans" cxnId="{654A27DE-F5AE-4BBE-9677-954DE2BE19DE}">
      <dgm:prSet/>
      <dgm:spPr/>
      <dgm:t>
        <a:bodyPr/>
        <a:lstStyle/>
        <a:p>
          <a:endParaRPr lang="en-US"/>
        </a:p>
      </dgm:t>
    </dgm:pt>
    <dgm:pt modelId="{3B4C2A0C-85FD-444A-834B-93DA4D6ECC9A}">
      <dgm:prSet custT="1"/>
      <dgm:spPr/>
      <dgm:t>
        <a:bodyPr/>
        <a:lstStyle/>
        <a:p>
          <a:r>
            <a:rPr lang="en-GB" sz="2400" dirty="0"/>
            <a:t>Email  </a:t>
          </a:r>
          <a:r>
            <a:rPr lang="en-GB" sz="2400" dirty="0">
              <a:hlinkClick xmlns:r="http://schemas.openxmlformats.org/officeDocument/2006/relationships" r:id="rId1"/>
            </a:rPr>
            <a:t>Gary.Griffiths@thirskschool.org</a:t>
          </a:r>
          <a:endParaRPr lang="en-US" sz="2400" dirty="0"/>
        </a:p>
      </dgm:t>
    </dgm:pt>
    <dgm:pt modelId="{E4081F3F-CD50-4503-B5A9-217A7E8B3B47}" type="parTrans" cxnId="{96587224-7E58-4366-8AA1-873C0B62AE1E}">
      <dgm:prSet/>
      <dgm:spPr/>
      <dgm:t>
        <a:bodyPr/>
        <a:lstStyle/>
        <a:p>
          <a:endParaRPr lang="en-US"/>
        </a:p>
      </dgm:t>
    </dgm:pt>
    <dgm:pt modelId="{A01B4E4F-BE20-4494-8680-B2CE5BF7BD63}" type="sibTrans" cxnId="{96587224-7E58-4366-8AA1-873C0B62AE1E}">
      <dgm:prSet/>
      <dgm:spPr/>
      <dgm:t>
        <a:bodyPr/>
        <a:lstStyle/>
        <a:p>
          <a:endParaRPr lang="en-US"/>
        </a:p>
      </dgm:t>
    </dgm:pt>
    <dgm:pt modelId="{C15F859E-5551-9D40-B1EF-649530762AB0}" type="pres">
      <dgm:prSet presAssocID="{F2A1EA7E-CCE8-4727-84BA-CB39478656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668011-3EF4-A64E-9CC0-2A75AFFC1AED}" type="pres">
      <dgm:prSet presAssocID="{3EC81726-5516-44F1-B25D-E969830423DF}" presName="hierRoot1" presStyleCnt="0"/>
      <dgm:spPr/>
    </dgm:pt>
    <dgm:pt modelId="{A3763FD5-5A7A-A74D-A401-646BEAB1F4FE}" type="pres">
      <dgm:prSet presAssocID="{3EC81726-5516-44F1-B25D-E969830423DF}" presName="composite" presStyleCnt="0"/>
      <dgm:spPr/>
    </dgm:pt>
    <dgm:pt modelId="{9E68FC9C-4AF7-994F-897F-0895FB2F44EC}" type="pres">
      <dgm:prSet presAssocID="{3EC81726-5516-44F1-B25D-E969830423DF}" presName="background" presStyleLbl="node0" presStyleIdx="0" presStyleCnt="2"/>
      <dgm:spPr/>
    </dgm:pt>
    <dgm:pt modelId="{B66328CD-9C47-FE4C-9066-585E8CA0B627}" type="pres">
      <dgm:prSet presAssocID="{3EC81726-5516-44F1-B25D-E969830423DF}" presName="text" presStyleLbl="fgAcc0" presStyleIdx="0" presStyleCnt="2">
        <dgm:presLayoutVars>
          <dgm:chPref val="3"/>
        </dgm:presLayoutVars>
      </dgm:prSet>
      <dgm:spPr/>
    </dgm:pt>
    <dgm:pt modelId="{430BE151-53A1-BE44-9B09-6B97C63E93CC}" type="pres">
      <dgm:prSet presAssocID="{3EC81726-5516-44F1-B25D-E969830423DF}" presName="hierChild2" presStyleCnt="0"/>
      <dgm:spPr/>
    </dgm:pt>
    <dgm:pt modelId="{74278551-92B3-2243-9D6D-1D942C944B08}" type="pres">
      <dgm:prSet presAssocID="{3B4C2A0C-85FD-444A-834B-93DA4D6ECC9A}" presName="hierRoot1" presStyleCnt="0"/>
      <dgm:spPr/>
    </dgm:pt>
    <dgm:pt modelId="{BF091609-01A4-2145-BA92-39F82707DD37}" type="pres">
      <dgm:prSet presAssocID="{3B4C2A0C-85FD-444A-834B-93DA4D6ECC9A}" presName="composite" presStyleCnt="0"/>
      <dgm:spPr/>
    </dgm:pt>
    <dgm:pt modelId="{B9D29791-0826-7447-BD3A-BDE4AE2B9FC2}" type="pres">
      <dgm:prSet presAssocID="{3B4C2A0C-85FD-444A-834B-93DA4D6ECC9A}" presName="background" presStyleLbl="node0" presStyleIdx="1" presStyleCnt="2"/>
      <dgm:spPr/>
    </dgm:pt>
    <dgm:pt modelId="{24C6CE0A-4079-A942-84EF-FDBE763EF9B3}" type="pres">
      <dgm:prSet presAssocID="{3B4C2A0C-85FD-444A-834B-93DA4D6ECC9A}" presName="text" presStyleLbl="fgAcc0" presStyleIdx="1" presStyleCnt="2">
        <dgm:presLayoutVars>
          <dgm:chPref val="3"/>
        </dgm:presLayoutVars>
      </dgm:prSet>
      <dgm:spPr/>
    </dgm:pt>
    <dgm:pt modelId="{84B7256D-F017-9342-9B46-23C79A643A9C}" type="pres">
      <dgm:prSet presAssocID="{3B4C2A0C-85FD-444A-834B-93DA4D6ECC9A}" presName="hierChild2" presStyleCnt="0"/>
      <dgm:spPr/>
    </dgm:pt>
  </dgm:ptLst>
  <dgm:cxnLst>
    <dgm:cxn modelId="{96587224-7E58-4366-8AA1-873C0B62AE1E}" srcId="{F2A1EA7E-CCE8-4727-84BA-CB394786560E}" destId="{3B4C2A0C-85FD-444A-834B-93DA4D6ECC9A}" srcOrd="1" destOrd="0" parTransId="{E4081F3F-CD50-4503-B5A9-217A7E8B3B47}" sibTransId="{A01B4E4F-BE20-4494-8680-B2CE5BF7BD63}"/>
    <dgm:cxn modelId="{819B0B30-B0F6-3A42-98A5-25D2A1872677}" type="presOf" srcId="{3B4C2A0C-85FD-444A-834B-93DA4D6ECC9A}" destId="{24C6CE0A-4079-A942-84EF-FDBE763EF9B3}" srcOrd="0" destOrd="0" presId="urn:microsoft.com/office/officeart/2005/8/layout/hierarchy1"/>
    <dgm:cxn modelId="{85384E5D-41A3-3547-BB38-422942DEFB0C}" type="presOf" srcId="{3EC81726-5516-44F1-B25D-E969830423DF}" destId="{B66328CD-9C47-FE4C-9066-585E8CA0B627}" srcOrd="0" destOrd="0" presId="urn:microsoft.com/office/officeart/2005/8/layout/hierarchy1"/>
    <dgm:cxn modelId="{1B0D478D-69BB-E14A-87CD-2B46092B4896}" type="presOf" srcId="{F2A1EA7E-CCE8-4727-84BA-CB394786560E}" destId="{C15F859E-5551-9D40-B1EF-649530762AB0}" srcOrd="0" destOrd="0" presId="urn:microsoft.com/office/officeart/2005/8/layout/hierarchy1"/>
    <dgm:cxn modelId="{654A27DE-F5AE-4BBE-9677-954DE2BE19DE}" srcId="{F2A1EA7E-CCE8-4727-84BA-CB394786560E}" destId="{3EC81726-5516-44F1-B25D-E969830423DF}" srcOrd="0" destOrd="0" parTransId="{B3E003E1-A336-4565-BD8C-0DD9E0D84DE5}" sibTransId="{345FF75E-9828-4024-AF94-2E560651BBC9}"/>
    <dgm:cxn modelId="{19CCAC6B-481B-A541-A813-1780A90059DB}" type="presParOf" srcId="{C15F859E-5551-9D40-B1EF-649530762AB0}" destId="{5A668011-3EF4-A64E-9CC0-2A75AFFC1AED}" srcOrd="0" destOrd="0" presId="urn:microsoft.com/office/officeart/2005/8/layout/hierarchy1"/>
    <dgm:cxn modelId="{944771E6-E618-644E-B0F2-2579E99DC700}" type="presParOf" srcId="{5A668011-3EF4-A64E-9CC0-2A75AFFC1AED}" destId="{A3763FD5-5A7A-A74D-A401-646BEAB1F4FE}" srcOrd="0" destOrd="0" presId="urn:microsoft.com/office/officeart/2005/8/layout/hierarchy1"/>
    <dgm:cxn modelId="{2E02AD88-94FD-664C-A1B0-629D09E56DDA}" type="presParOf" srcId="{A3763FD5-5A7A-A74D-A401-646BEAB1F4FE}" destId="{9E68FC9C-4AF7-994F-897F-0895FB2F44EC}" srcOrd="0" destOrd="0" presId="urn:microsoft.com/office/officeart/2005/8/layout/hierarchy1"/>
    <dgm:cxn modelId="{25AAC621-40C3-9649-98E9-9340C79329BE}" type="presParOf" srcId="{A3763FD5-5A7A-A74D-A401-646BEAB1F4FE}" destId="{B66328CD-9C47-FE4C-9066-585E8CA0B627}" srcOrd="1" destOrd="0" presId="urn:microsoft.com/office/officeart/2005/8/layout/hierarchy1"/>
    <dgm:cxn modelId="{FBAAA949-FA3B-7D4A-A945-C088278EC117}" type="presParOf" srcId="{5A668011-3EF4-A64E-9CC0-2A75AFFC1AED}" destId="{430BE151-53A1-BE44-9B09-6B97C63E93CC}" srcOrd="1" destOrd="0" presId="urn:microsoft.com/office/officeart/2005/8/layout/hierarchy1"/>
    <dgm:cxn modelId="{1FE9C000-0B96-2A47-9D96-7DF2F0929FAF}" type="presParOf" srcId="{C15F859E-5551-9D40-B1EF-649530762AB0}" destId="{74278551-92B3-2243-9D6D-1D942C944B08}" srcOrd="1" destOrd="0" presId="urn:microsoft.com/office/officeart/2005/8/layout/hierarchy1"/>
    <dgm:cxn modelId="{16C298BB-3980-084D-9E98-E3D04738F166}" type="presParOf" srcId="{74278551-92B3-2243-9D6D-1D942C944B08}" destId="{BF091609-01A4-2145-BA92-39F82707DD37}" srcOrd="0" destOrd="0" presId="urn:microsoft.com/office/officeart/2005/8/layout/hierarchy1"/>
    <dgm:cxn modelId="{20E8E296-9A02-8B43-BDB7-57ED004EEE32}" type="presParOf" srcId="{BF091609-01A4-2145-BA92-39F82707DD37}" destId="{B9D29791-0826-7447-BD3A-BDE4AE2B9FC2}" srcOrd="0" destOrd="0" presId="urn:microsoft.com/office/officeart/2005/8/layout/hierarchy1"/>
    <dgm:cxn modelId="{4CB1770C-CD8E-394A-8800-7F633FF0F9AA}" type="presParOf" srcId="{BF091609-01A4-2145-BA92-39F82707DD37}" destId="{24C6CE0A-4079-A942-84EF-FDBE763EF9B3}" srcOrd="1" destOrd="0" presId="urn:microsoft.com/office/officeart/2005/8/layout/hierarchy1"/>
    <dgm:cxn modelId="{F7819198-03AB-174D-B017-5881B4ACE8D5}" type="presParOf" srcId="{74278551-92B3-2243-9D6D-1D942C944B08}" destId="{84B7256D-F017-9342-9B46-23C79A643A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8FC9C-4AF7-994F-897F-0895FB2F44EC}">
      <dsp:nvSpPr>
        <dsp:cNvPr id="0" name=""/>
        <dsp:cNvSpPr/>
      </dsp:nvSpPr>
      <dsp:spPr>
        <a:xfrm>
          <a:off x="841" y="1103692"/>
          <a:ext cx="2952644" cy="187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6328CD-9C47-FE4C-9066-585E8CA0B627}">
      <dsp:nvSpPr>
        <dsp:cNvPr id="0" name=""/>
        <dsp:cNvSpPr/>
      </dsp:nvSpPr>
      <dsp:spPr>
        <a:xfrm>
          <a:off x="328912" y="1415360"/>
          <a:ext cx="2952644" cy="187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Speak to any of your science teachers</a:t>
          </a:r>
          <a:endParaRPr lang="en-US" sz="2400" kern="1200" dirty="0"/>
        </a:p>
      </dsp:txBody>
      <dsp:txXfrm>
        <a:off x="383827" y="1470275"/>
        <a:ext cx="2842814" cy="1765099"/>
      </dsp:txXfrm>
    </dsp:sp>
    <dsp:sp modelId="{B9D29791-0826-7447-BD3A-BDE4AE2B9FC2}">
      <dsp:nvSpPr>
        <dsp:cNvPr id="0" name=""/>
        <dsp:cNvSpPr/>
      </dsp:nvSpPr>
      <dsp:spPr>
        <a:xfrm>
          <a:off x="3609629" y="1103692"/>
          <a:ext cx="2952644" cy="18749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6CE0A-4079-A942-84EF-FDBE763EF9B3}">
      <dsp:nvSpPr>
        <dsp:cNvPr id="0" name=""/>
        <dsp:cNvSpPr/>
      </dsp:nvSpPr>
      <dsp:spPr>
        <a:xfrm>
          <a:off x="3937700" y="1415360"/>
          <a:ext cx="2952644" cy="187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Email  </a:t>
          </a:r>
          <a:r>
            <a:rPr lang="en-GB" sz="2400" kern="1200" dirty="0">
              <a:hlinkClick xmlns:r="http://schemas.openxmlformats.org/officeDocument/2006/relationships" r:id="rId1"/>
            </a:rPr>
            <a:t>Gary.Griffiths@thirskschool.org</a:t>
          </a:r>
          <a:endParaRPr lang="en-US" sz="2400" kern="1200" dirty="0"/>
        </a:p>
      </dsp:txBody>
      <dsp:txXfrm>
        <a:off x="3992615" y="1470275"/>
        <a:ext cx="2842814" cy="1765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1C02B-D629-4A68-9610-306F90FE5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AC8D9-07BA-4631-95EC-C4EB998FF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F302-7D90-483D-866F-CA60B741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0729A-A482-471A-9DF5-908BBBC1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CE34D-7456-47D8-90FF-ED3D5404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7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356E-F18C-4AAA-A3CB-EF84F537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76048-4B7E-4283-8FBA-859318AF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B091-4972-4E52-9DBB-3EB4FDCE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3950-85C0-4F42-8624-CC89A757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14B1-50BF-4553-886E-A00D336F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0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21B983-9B08-4089-80D0-05E31C5F2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6D78C-6428-416A-A083-36875E8C0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54CA-E512-4C14-B276-F74A2980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F412-F8B3-4BD9-AB3B-AF35C444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6252-5249-4416-8A2D-7C9FDDDE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6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C6E8-399C-4EB2-86DA-DE18B3F6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FF92-867A-490B-B731-40F4595F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C02B-34D5-416E-9A60-F4A4E567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F91A-7513-4AAA-9CA6-11A49152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2E56C-F30A-46AE-A025-97639698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B246-43B4-4E9B-8AE0-887A96B0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C6F24-C068-40A4-AD59-DD3DF5017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9216D-E7C1-42A7-A3AB-C2DF5980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43F1-F501-486E-A478-9C63FDE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316C-DA90-4E64-85E7-E64522B4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9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CADB-697A-4583-947E-DEF834B0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2CA8-108E-43E0-8E36-50351B07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E537-9B86-4F2B-8813-09E778526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72052-5B83-4949-B6F0-EA538FBE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A0B03-ED5B-4429-8C40-9B61738A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1CF1A-CC17-43B9-A684-B21335AD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0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542C-1430-4B8E-8D2E-A150FBDC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A9307-DB84-425C-9339-C760BD44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A45F9-8BBA-4D15-947E-AFB1460D3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EBFB3-ABD7-4A1F-9C3A-C61244C78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E427E-2724-46F4-A1F2-D15F6EADC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1FCD1-42ED-4FA7-88B9-42087C50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C0F67-AE50-4087-BBBE-05CF48B8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339E-8548-4F0A-9506-E0A24FBC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A35C-3FE5-4231-A310-162539451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51B73-45DD-4D0E-BE6D-E031E37E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6CA4B-28E1-4EE6-8040-9290091F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56275-2A7C-4BF3-A294-EFCAFA1E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6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5B598A-D608-46AE-BE33-F4D789B1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39D37-3030-4178-88B9-4AEB6888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B1CD7-ED7E-4704-B91F-D312D417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FDB7-8BAB-4158-A267-621DA93E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2C70-8777-44A3-B7CB-B7F52EC3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FCF7A-1048-465C-8672-BC05550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6090-5CBA-42EA-83A4-2C6B2E54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31398-6CBB-4FA1-BA1B-6388AD5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9C97A-59AA-4029-B696-A2DE373D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F7E3-68A5-4442-98A7-37FF105B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19486-C223-45F5-88E7-1BCE38AF2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A2909-1169-48A0-8FCD-8EF12B315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35A29-FCBC-45CB-B3D6-18223695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42BEC-90D0-42FF-AF67-C1611024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A58A7-30F9-47AD-BDC4-EE8201AC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06E79-1F0B-49D9-8567-491271F4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6D35A-A66E-464A-B04D-621513F45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60AAA-6A11-44C9-A073-1E2C2F523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66F1-460C-486D-8E86-A3EB4DC7F88F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CDE1-495C-486C-A9D9-952F0275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A67D3-B50A-448D-A7C9-0E78C81F7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56C5-EFB3-46DD-8B2D-079F587C9A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6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86">
            <a:extLst>
              <a:ext uri="{FF2B5EF4-FFF2-40B4-BE49-F238E27FC236}">
                <a16:creationId xmlns:a16="http://schemas.microsoft.com/office/drawing/2014/main" id="{ECEF6C2F-9906-4F89-9B4F-598E9F344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42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1E12CD6-A76F-439F-9C98-C0211D8F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22,718 BEST Electric Car Logo IMAGES, STOCK PHOTOS &amp; VECTORS | Adobe Stock">
            <a:extLst>
              <a:ext uri="{FF2B5EF4-FFF2-40B4-BE49-F238E27FC236}">
                <a16:creationId xmlns:a16="http://schemas.microsoft.com/office/drawing/2014/main" id="{04F5891C-FA11-1344-9B33-D0DF77FD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42938"/>
            <a:ext cx="2298700" cy="944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psychology of roller coasters">
            <a:extLst>
              <a:ext uri="{FF2B5EF4-FFF2-40B4-BE49-F238E27FC236}">
                <a16:creationId xmlns:a16="http://schemas.microsoft.com/office/drawing/2014/main" id="{4B13CB96-508A-1C47-8E03-E46D396E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60525"/>
            <a:ext cx="2298700" cy="1098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vid-19 vaccination FAQs - Sunderland Clinical Commissioning Group">
            <a:extLst>
              <a:ext uri="{FF2B5EF4-FFF2-40B4-BE49-F238E27FC236}">
                <a16:creationId xmlns:a16="http://schemas.microsoft.com/office/drawing/2014/main" id="{2BDE2D7B-B087-3849-B315-2B713E924D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33688"/>
            <a:ext cx="2298700" cy="1084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ity of New Renewables Undercut Cheapest Fossil Fuel on Cost">
            <a:extLst>
              <a:ext uri="{FF2B5EF4-FFF2-40B4-BE49-F238E27FC236}">
                <a16:creationId xmlns:a16="http://schemas.microsoft.com/office/drawing/2014/main" id="{FD491FCB-18B8-2842-BF9A-7450D94F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2938"/>
            <a:ext cx="3001963" cy="153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od Safety and the Coronavirus Disease 2019 (COVID-19) | FDA">
            <a:extLst>
              <a:ext uri="{FF2B5EF4-FFF2-40B4-BE49-F238E27FC236}">
                <a16:creationId xmlns:a16="http://schemas.microsoft.com/office/drawing/2014/main" id="{88BAC370-B468-CC49-A3A9-F7FD16F5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54250"/>
            <a:ext cx="3001963" cy="1663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SA Invites Public to Share Excitement of Webb Space Telescope Launch |  NASA">
            <a:extLst>
              <a:ext uri="{FF2B5EF4-FFF2-40B4-BE49-F238E27FC236}">
                <a16:creationId xmlns:a16="http://schemas.microsoft.com/office/drawing/2014/main" id="{94B02F78-A658-CC4D-BF2E-4D5B3E3D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642938"/>
            <a:ext cx="2471738" cy="158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Are GMOs? | Live Science">
            <a:extLst>
              <a:ext uri="{FF2B5EF4-FFF2-40B4-BE49-F238E27FC236}">
                <a16:creationId xmlns:a16="http://schemas.microsoft.com/office/drawing/2014/main" id="{098EF03F-CE6B-7B43-9B86-550FBFBF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303463"/>
            <a:ext cx="2471738" cy="1614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uture Scope of Hydrogen Fuel Cells Market 2019: Analysis by Top">
            <a:extLst>
              <a:ext uri="{FF2B5EF4-FFF2-40B4-BE49-F238E27FC236}">
                <a16:creationId xmlns:a16="http://schemas.microsoft.com/office/drawing/2014/main" id="{F9B528AF-6481-CC43-915D-00035559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42938"/>
            <a:ext cx="2855913" cy="1736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mate change">
            <a:extLst>
              <a:ext uri="{FF2B5EF4-FFF2-40B4-BE49-F238E27FC236}">
                <a16:creationId xmlns:a16="http://schemas.microsoft.com/office/drawing/2014/main" id="{A3EE466E-8CD0-7F47-9BBC-A9CC021AB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2452688"/>
            <a:ext cx="2855913" cy="1465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60EAFC-BA54-4015-9C18-61D8A0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680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Science?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D41AA41-5C69-D74E-8BC2-7128C497E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99"/>
    </mc:Choice>
    <mc:Fallback xmlns="">
      <p:transition spd="slow" advTm="9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lecular model">
            <a:extLst>
              <a:ext uri="{FF2B5EF4-FFF2-40B4-BE49-F238E27FC236}">
                <a16:creationId xmlns:a16="http://schemas.microsoft.com/office/drawing/2014/main" id="{9C75EE51-6A32-4D19-ADF2-6AD1D3F1D4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6434" b="9297"/>
          <a:stretch/>
        </p:blipFill>
        <p:spPr>
          <a:xfrm>
            <a:off x="20" y="2116"/>
            <a:ext cx="12188237" cy="68558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D209A-6C12-458D-AF38-28C037B9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en-GB" sz="4800" b="1"/>
              <a:t>Why Choose Combined Science?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D53A9B-9757-4152-AC12-68721FC8A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5AB22BF-E698-8A49-9E9A-F3B1B3C6C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-2" b="-2"/>
          <a:stretch/>
        </p:blipFill>
        <p:spPr bwMode="auto">
          <a:xfrm>
            <a:off x="20" y="1129284"/>
            <a:ext cx="461770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BF56-41D1-4EC2-8B77-C4C2BD04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 fontScale="92500" lnSpcReduction="10000"/>
          </a:bodyPr>
          <a:lstStyle/>
          <a:p>
            <a:r>
              <a:rPr lang="en-GB" sz="2000"/>
              <a:t>You study all 3 sciences (Biology, Chemistry and Physics)</a:t>
            </a:r>
          </a:p>
          <a:p>
            <a:r>
              <a:rPr lang="en-GB" sz="2000"/>
              <a:t>Obtain 2 GCSEs in Science</a:t>
            </a:r>
          </a:p>
          <a:p>
            <a:r>
              <a:rPr lang="en-GB" sz="2000"/>
              <a:t>Gives you a solid foundation in the fundamentals of science and how science shapes and explains the world around you</a:t>
            </a:r>
          </a:p>
          <a:p>
            <a:r>
              <a:rPr lang="en-GB" sz="2000"/>
              <a:t>Gives you the skills of scientific process to evaluate claims and make judgements about  media and online claims that affect your life and health</a:t>
            </a:r>
          </a:p>
          <a:p>
            <a:r>
              <a:rPr lang="en-GB" sz="2000"/>
              <a:t>It is compulsory to study Combined or Triple science at GCSE</a:t>
            </a:r>
          </a:p>
          <a:p>
            <a:endParaRPr lang="en-GB" sz="20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26E1C36-F6D4-564D-82E7-EB7E6E22DA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4924"/>
    </mc:Choice>
    <mc:Fallback xmlns="">
      <p:transition spd="slow" advTm="44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8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Fuel Cell Technologies">
            <a:extLst>
              <a:ext uri="{FF2B5EF4-FFF2-40B4-BE49-F238E27FC236}">
                <a16:creationId xmlns:a16="http://schemas.microsoft.com/office/drawing/2014/main" id="{1078BD33-7FAD-8648-8CC6-5F6964E62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9821" b="-1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uman body | Organs, Systems, Structure, Diagram, &amp; Facts | Britannica">
            <a:extLst>
              <a:ext uri="{FF2B5EF4-FFF2-40B4-BE49-F238E27FC236}">
                <a16:creationId xmlns:a16="http://schemas.microsoft.com/office/drawing/2014/main" id="{5B1B2512-C946-9249-9344-2F645E7EC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r="24419" b="2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00+ Dna Pictures [HQ] | Download Free Images on Unsplash">
            <a:extLst>
              <a:ext uri="{FF2B5EF4-FFF2-40B4-BE49-F238E27FC236}">
                <a16:creationId xmlns:a16="http://schemas.microsoft.com/office/drawing/2014/main" id="{FF9E6687-2078-644E-976B-C8CF806A7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7" r="18345" b="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y is space a vacuum? | Live Science">
            <a:extLst>
              <a:ext uri="{FF2B5EF4-FFF2-40B4-BE49-F238E27FC236}">
                <a16:creationId xmlns:a16="http://schemas.microsoft.com/office/drawing/2014/main" id="{957DB5B1-30EA-4044-A0E9-51C6A5235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30983" b="-2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id nanoparticles can deform like a liquid | MIT News | Massachusetts  Institute of Technology">
            <a:extLst>
              <a:ext uri="{FF2B5EF4-FFF2-40B4-BE49-F238E27FC236}">
                <a16:creationId xmlns:a16="http://schemas.microsoft.com/office/drawing/2014/main" id="{04A1CFF4-0D61-314D-B097-DFF7A9B3A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9" r="12105" b="1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8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583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E4056D-CA79-495D-B509-09AE8012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484" y="3474719"/>
            <a:ext cx="5193748" cy="63712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Why Choose Triple Science?</a:t>
            </a:r>
          </a:p>
        </p:txBody>
      </p:sp>
      <p:pic>
        <p:nvPicPr>
          <p:cNvPr id="2058" name="Picture 10" descr="Fuel for world's largest fusion reactor ITER is set for test run">
            <a:extLst>
              <a:ext uri="{FF2B5EF4-FFF2-40B4-BE49-F238E27FC236}">
                <a16:creationId xmlns:a16="http://schemas.microsoft.com/office/drawing/2014/main" id="{9D9CEC52-844B-B947-A4C7-2728E1755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0" r="11939" b="1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DE4D-2F4F-4BC3-B79F-285A316B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101" y="4090996"/>
            <a:ext cx="5682911" cy="27599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You study everything in combined science plus additional content taught during additional lesson time</a:t>
            </a:r>
          </a:p>
          <a:p>
            <a:r>
              <a:rPr lang="en-GB" sz="1800" dirty="0">
                <a:solidFill>
                  <a:srgbClr val="FFFFFF"/>
                </a:solidFill>
              </a:rPr>
              <a:t>You obtain 3 separate GCSEs in science (9-1)</a:t>
            </a:r>
          </a:p>
          <a:p>
            <a:r>
              <a:rPr lang="en-GB" sz="1800" dirty="0">
                <a:solidFill>
                  <a:srgbClr val="FFFFFF"/>
                </a:solidFill>
              </a:rPr>
              <a:t>Strongly recommend if you think you might want to study any of the sciences at A-level or if you just enjoy the subject</a:t>
            </a:r>
          </a:p>
          <a:p>
            <a:r>
              <a:rPr lang="en-GB" sz="1800" dirty="0">
                <a:solidFill>
                  <a:srgbClr val="FFFFFF"/>
                </a:solidFill>
              </a:rPr>
              <a:t>A more challenging course and requires you to be working at M+ standard or higher at KS3 science and a </a:t>
            </a:r>
            <a:r>
              <a:rPr lang="en-GB" sz="2200" b="1" u="sng" dirty="0">
                <a:solidFill>
                  <a:srgbClr val="FFFFFF"/>
                </a:solidFill>
              </a:rPr>
              <a:t>minimum of Grade 4 During Year 9.</a:t>
            </a:r>
            <a:endParaRPr lang="en-GB" sz="2200" b="1" u="sng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3D0EC61-E3B4-FA44-A3C0-881E7E729C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65224" y="60449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03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8260"/>
    </mc:Choice>
    <mc:Fallback xmlns="">
      <p:transition spd="slow" advTm="68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100000">
              <a:schemeClr val="bg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18A6-1C2B-49CA-90B7-F08C4CCF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You Will Be Assessed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67E10-98D0-4857-9B1D-5A4123CCA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Combined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C4E8BC-8769-4E7C-AFA9-107E8C972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Obtain 2 science GCSEs as a double award</a:t>
            </a:r>
          </a:p>
          <a:p>
            <a:r>
              <a:rPr lang="en-GB" dirty="0"/>
              <a:t>Sit 6 exams at the end of year 11</a:t>
            </a:r>
          </a:p>
          <a:p>
            <a:pPr lvl="1"/>
            <a:r>
              <a:rPr lang="en-GB" dirty="0"/>
              <a:t>Each exam is worth 70 marks</a:t>
            </a:r>
          </a:p>
          <a:p>
            <a:r>
              <a:rPr lang="en-GB" dirty="0"/>
              <a:t>Higher level</a:t>
            </a:r>
          </a:p>
          <a:p>
            <a:pPr lvl="1"/>
            <a:r>
              <a:rPr lang="en-GB" dirty="0"/>
              <a:t>4-4 to 9-9</a:t>
            </a:r>
          </a:p>
          <a:p>
            <a:r>
              <a:rPr lang="en-GB" dirty="0"/>
              <a:t>Foundation level</a:t>
            </a:r>
          </a:p>
          <a:p>
            <a:pPr lvl="1"/>
            <a:r>
              <a:rPr lang="en-GB" dirty="0"/>
              <a:t>1-1 to 5-5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FDF800-B1FF-421E-82B8-B50AF8869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Triple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DCFA3C-60A4-4861-94B6-EED259E0B8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Obtain 3 independent GCSEs in Biology, Chemistry and Physics</a:t>
            </a:r>
          </a:p>
          <a:p>
            <a:r>
              <a:rPr lang="en-GB" dirty="0"/>
              <a:t>Sit 6 exams at the end of year 11</a:t>
            </a:r>
          </a:p>
          <a:p>
            <a:pPr lvl="1"/>
            <a:r>
              <a:rPr lang="en-GB" dirty="0"/>
              <a:t>Each exam is worth 100 marks</a:t>
            </a:r>
          </a:p>
          <a:p>
            <a:r>
              <a:rPr lang="en-GB" dirty="0"/>
              <a:t>Higher level</a:t>
            </a:r>
          </a:p>
          <a:p>
            <a:pPr lvl="1"/>
            <a:r>
              <a:rPr lang="en-GB" dirty="0"/>
              <a:t>4 to 9</a:t>
            </a:r>
          </a:p>
          <a:p>
            <a:r>
              <a:rPr lang="en-GB" dirty="0"/>
              <a:t>Foundation level</a:t>
            </a:r>
          </a:p>
          <a:p>
            <a:pPr lvl="1"/>
            <a:r>
              <a:rPr lang="en-GB" dirty="0"/>
              <a:t>1 to 5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7 questions you need to ask about assessment">
            <a:extLst>
              <a:ext uri="{FF2B5EF4-FFF2-40B4-BE49-F238E27FC236}">
                <a16:creationId xmlns:a16="http://schemas.microsoft.com/office/drawing/2014/main" id="{C4C30128-EAC2-0E49-8857-0C88C265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201083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2576648-9351-B446-BD3F-3F60A73A8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57"/>
    </mc:Choice>
    <mc:Fallback xmlns="">
      <p:transition spd="slow" advTm="43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DC3557-49B1-498E-BCDF-288414A2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184"/>
            <a:ext cx="10515600" cy="1117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latin typeface="+mj-lt"/>
                <a:ea typeface="+mj-ea"/>
                <a:cs typeface="+mj-cs"/>
              </a:rPr>
              <a:t>Where Can Science Take You?</a:t>
            </a:r>
          </a:p>
        </p:txBody>
      </p:sp>
      <p:pic>
        <p:nvPicPr>
          <p:cNvPr id="4098" name="Picture 2" descr="Career Path: Studying science opens new doors | Murray Edwards College -  University of Cambridge">
            <a:extLst>
              <a:ext uri="{FF2B5EF4-FFF2-40B4-BE49-F238E27FC236}">
                <a16:creationId xmlns:a16="http://schemas.microsoft.com/office/drawing/2014/main" id="{D6E91304-0F9C-614B-A775-F7B188817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10" y="1221349"/>
            <a:ext cx="4660613" cy="46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3FB2C0-A295-5E4E-B20C-726E8780D290}"/>
              </a:ext>
            </a:extLst>
          </p:cNvPr>
          <p:cNvSpPr txBox="1"/>
          <p:nvPr/>
        </p:nvSpPr>
        <p:spPr>
          <a:xfrm>
            <a:off x="4845213" y="5412962"/>
            <a:ext cx="6318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Science is a facilitating subject meaning that it opens doors to lots of subjects and careers </a:t>
            </a:r>
          </a:p>
        </p:txBody>
      </p:sp>
      <p:pic>
        <p:nvPicPr>
          <p:cNvPr id="8" name="Picture 4" descr="Improve Your Life Skills">
            <a:extLst>
              <a:ext uri="{FF2B5EF4-FFF2-40B4-BE49-F238E27FC236}">
                <a16:creationId xmlns:a16="http://schemas.microsoft.com/office/drawing/2014/main" id="{6F3D6988-6138-0C4A-B7FB-5CAC7CAC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500" y="1221349"/>
            <a:ext cx="6925894" cy="40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ACD474C-E526-6D42-8A9F-23699A1B3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01"/>
    </mc:Choice>
    <mc:Fallback xmlns="">
      <p:transition spd="slow" advTm="43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940640-5750-42EC-A626-425F9FD1B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6C3964-A6E2-42A9-8154-5464FE63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r>
              <a:rPr lang="en-GB" sz="3600" b="1"/>
              <a:t>Who To Contact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1D1EC453-1757-4750-964A-30527548E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76250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F36CBE-C027-7849-82B8-B0409CB05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5"/>
    </mc:Choice>
    <mc:Fallback xmlns="">
      <p:transition spd="slow" advTm="1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6311e7-f71d-44ba-9264-dde7a993e387">
      <Terms xmlns="http://schemas.microsoft.com/office/infopath/2007/PartnerControls"/>
    </lcf76f155ced4ddcb4097134ff3c332f>
    <TaxCatchAll xmlns="6d117302-bf02-4d4e-86ed-3db594236075" xsi:nil="true"/>
    <SharedWithUsers xmlns="6d117302-bf02-4d4e-86ed-3db594236075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418A8E1E4204DA8C87CA85BDD1290" ma:contentTypeVersion="17" ma:contentTypeDescription="Create a new document." ma:contentTypeScope="" ma:versionID="f1d41f88b6a25b014fcdd56b3b7aa12d">
  <xsd:schema xmlns:xsd="http://www.w3.org/2001/XMLSchema" xmlns:xs="http://www.w3.org/2001/XMLSchema" xmlns:p="http://schemas.microsoft.com/office/2006/metadata/properties" xmlns:ns2="ef6311e7-f71d-44ba-9264-dde7a993e387" xmlns:ns3="6d117302-bf02-4d4e-86ed-3db594236075" targetNamespace="http://schemas.microsoft.com/office/2006/metadata/properties" ma:root="true" ma:fieldsID="1fea0adc068c7d1b214b85b261253c48" ns2:_="" ns3:_="">
    <xsd:import namespace="ef6311e7-f71d-44ba-9264-dde7a993e387"/>
    <xsd:import namespace="6d117302-bf02-4d4e-86ed-3db594236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311e7-f71d-44ba-9264-dde7a993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192491-0356-4cac-a64e-e6bdc7f07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302-bf02-4d4e-86ed-3db594236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c4e7c17-6680-43f3-b589-2d09d179ddeb}" ma:internalName="TaxCatchAll" ma:showField="CatchAllData" ma:web="6d117302-bf02-4d4e-86ed-3db594236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36121-DF4A-41BF-AA59-35B2F4C5C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AD713E-0436-4E47-8778-DE225A9D366E}">
  <ds:schemaRefs>
    <ds:schemaRef ds:uri="7384dab2-1c0d-409a-b46e-e723e48e0dd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ab263fe-ee82-4cb4-a950-34e8255a327c"/>
    <ds:schemaRef ds:uri="http://purl.org/dc/dcmitype/"/>
    <ds:schemaRef ds:uri="http://purl.org/dc/terms/"/>
    <ds:schemaRef ds:uri="ef6311e7-f71d-44ba-9264-dde7a993e387"/>
    <ds:schemaRef ds:uri="6d117302-bf02-4d4e-86ed-3db594236075"/>
  </ds:schemaRefs>
</ds:datastoreItem>
</file>

<file path=customXml/itemProps3.xml><?xml version="1.0" encoding="utf-8"?>
<ds:datastoreItem xmlns:ds="http://schemas.openxmlformats.org/officeDocument/2006/customXml" ds:itemID="{3644F53E-93DC-4D41-A67C-626906DDB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311e7-f71d-44ba-9264-dde7a993e387"/>
    <ds:schemaRef ds:uri="6d117302-bf02-4d4e-86ed-3db594236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265</Words>
  <Application>Microsoft Office PowerPoint</Application>
  <PresentationFormat>Widescreen</PresentationFormat>
  <Paragraphs>34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Why Science?</vt:lpstr>
      <vt:lpstr>Why Choose Combined Science?</vt:lpstr>
      <vt:lpstr>Why Choose Triple Science?</vt:lpstr>
      <vt:lpstr>How You Will Be Assessed</vt:lpstr>
      <vt:lpstr>Where Can Science Take You?</vt:lpstr>
      <vt:lpstr>Who To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Griffiths G</dc:creator>
  <cp:lastModifiedBy>Griffiths G</cp:lastModifiedBy>
  <cp:revision>16</cp:revision>
  <dcterms:created xsi:type="dcterms:W3CDTF">2022-01-07T11:38:55Z</dcterms:created>
  <dcterms:modified xsi:type="dcterms:W3CDTF">2025-01-12T09:26:26Z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0x01010040E418A8E1E4204DA8C87CA85BDD1290</vt:lpwstr>
  </property>
  <property fmtid="{D5CDD505-2E9C-101B-9397-08002B2CF9AE}" pid="3" name="Order">
    <vt:r8>488400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